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2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378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14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388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8545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934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108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895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845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407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16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17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883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994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53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69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530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547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8242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7108" y="2649893"/>
            <a:ext cx="8492991" cy="363464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1500" dirty="0" smtClean="0">
                <a:latin typeface="Britannic Bold" panose="020B0903060703020204" pitchFamily="34" charset="0"/>
              </a:rPr>
              <a:t>2020 – 2021</a:t>
            </a:r>
            <a:br>
              <a:rPr lang="en-US" sz="11500" dirty="0" smtClean="0">
                <a:latin typeface="Britannic Bold" panose="020B0903060703020204" pitchFamily="34" charset="0"/>
              </a:rPr>
            </a:br>
            <a:r>
              <a:rPr lang="en-US" sz="4000" dirty="0" smtClean="0">
                <a:latin typeface="Britannic Bold" panose="020B0903060703020204" pitchFamily="34" charset="0"/>
              </a:rPr>
              <a:t/>
            </a:r>
            <a:br>
              <a:rPr lang="en-US" sz="4000" dirty="0" smtClean="0">
                <a:latin typeface="Britannic Bold" panose="020B0903060703020204" pitchFamily="34" charset="0"/>
              </a:rPr>
            </a:br>
            <a:r>
              <a:rPr lang="en-US" sz="4000" dirty="0" smtClean="0">
                <a:latin typeface="Britannic Bold" panose="020B0903060703020204" pitchFamily="34" charset="0"/>
              </a:rPr>
              <a:t>DATES</a:t>
            </a:r>
            <a:br>
              <a:rPr lang="en-US" sz="4000" dirty="0" smtClean="0">
                <a:latin typeface="Britannic Bold" panose="020B0903060703020204" pitchFamily="34" charset="0"/>
              </a:rPr>
            </a:br>
            <a:r>
              <a:rPr lang="en-US" sz="4000" dirty="0" smtClean="0">
                <a:latin typeface="Britannic Bold" panose="020B0903060703020204" pitchFamily="34" charset="0"/>
              </a:rPr>
              <a:t>SCHEDULES</a:t>
            </a:r>
            <a:br>
              <a:rPr lang="en-US" sz="4000" dirty="0" smtClean="0">
                <a:latin typeface="Britannic Bold" panose="020B0903060703020204" pitchFamily="34" charset="0"/>
              </a:rPr>
            </a:br>
            <a:r>
              <a:rPr lang="en-US" sz="4000" dirty="0" smtClean="0">
                <a:latin typeface="Britannic Bold" panose="020B0903060703020204" pitchFamily="34" charset="0"/>
              </a:rPr>
              <a:t>Information</a:t>
            </a:r>
            <a:endParaRPr lang="en-US" sz="11500" dirty="0">
              <a:latin typeface="Britannic Bold" panose="020B09030607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596" y="4937489"/>
            <a:ext cx="1595634" cy="1196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994" y="5020013"/>
            <a:ext cx="1485602" cy="11142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108" y="456152"/>
            <a:ext cx="8492991" cy="1700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588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Britannic Bold</vt:lpstr>
      <vt:lpstr>Trebuchet MS</vt:lpstr>
      <vt:lpstr>Tw Cen MT</vt:lpstr>
      <vt:lpstr>Circuit</vt:lpstr>
      <vt:lpstr>2020 – 2021  DATES SCHEDULES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from HOME</dc:title>
  <dc:creator>Villarini, Tony</dc:creator>
  <cp:lastModifiedBy>Villarini, Tony</cp:lastModifiedBy>
  <cp:revision>5</cp:revision>
  <dcterms:created xsi:type="dcterms:W3CDTF">2020-03-19T20:03:37Z</dcterms:created>
  <dcterms:modified xsi:type="dcterms:W3CDTF">2020-07-10T13:45:04Z</dcterms:modified>
</cp:coreProperties>
</file>